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0542588" cy="6729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D5C0DE-2919-4627-8700-5E06BA066FCA}" v="8" dt="2023-11-08T08:09:20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 Nguyen Nam" userId="1aaadd0b-b128-4a4f-accc-1b1b113558a2" providerId="ADAL" clId="{2DD5C0DE-2919-4627-8700-5E06BA066FCA}"/>
    <pc:docChg chg="undo custSel modSld">
      <pc:chgData name="Hai Nguyen Nam" userId="1aaadd0b-b128-4a4f-accc-1b1b113558a2" providerId="ADAL" clId="{2DD5C0DE-2919-4627-8700-5E06BA066FCA}" dt="2023-11-08T08:13:20.272" v="158" actId="948"/>
      <pc:docMkLst>
        <pc:docMk/>
      </pc:docMkLst>
      <pc:sldChg chg="addSp modSp mod">
        <pc:chgData name="Hai Nguyen Nam" userId="1aaadd0b-b128-4a4f-accc-1b1b113558a2" providerId="ADAL" clId="{2DD5C0DE-2919-4627-8700-5E06BA066FCA}" dt="2023-11-08T08:11:12.439" v="144" actId="14100"/>
        <pc:sldMkLst>
          <pc:docMk/>
          <pc:sldMk cId="864942568" sldId="256"/>
        </pc:sldMkLst>
        <pc:spChg chg="mod">
          <ac:chgData name="Hai Nguyen Nam" userId="1aaadd0b-b128-4a4f-accc-1b1b113558a2" providerId="ADAL" clId="{2DD5C0DE-2919-4627-8700-5E06BA066FCA}" dt="2023-11-08T07:41:10.580" v="97" actId="1076"/>
          <ac:spMkLst>
            <pc:docMk/>
            <pc:sldMk cId="864942568" sldId="256"/>
            <ac:spMk id="7" creationId="{2857232D-E9DF-2E36-A6BF-6BA6CB5271F2}"/>
          </ac:spMkLst>
        </pc:spChg>
        <pc:spChg chg="mod">
          <ac:chgData name="Hai Nguyen Nam" userId="1aaadd0b-b128-4a4f-accc-1b1b113558a2" providerId="ADAL" clId="{2DD5C0DE-2919-4627-8700-5E06BA066FCA}" dt="2023-11-08T08:07:59.215" v="105" actId="1076"/>
          <ac:spMkLst>
            <pc:docMk/>
            <pc:sldMk cId="864942568" sldId="256"/>
            <ac:spMk id="8" creationId="{37F0A5A7-591F-CC0E-AC38-C06578A50A93}"/>
          </ac:spMkLst>
        </pc:spChg>
        <pc:spChg chg="mod ord">
          <ac:chgData name="Hai Nguyen Nam" userId="1aaadd0b-b128-4a4f-accc-1b1b113558a2" providerId="ADAL" clId="{2DD5C0DE-2919-4627-8700-5E06BA066FCA}" dt="2023-11-08T08:08:05.992" v="106" actId="167"/>
          <ac:spMkLst>
            <pc:docMk/>
            <pc:sldMk cId="864942568" sldId="256"/>
            <ac:spMk id="9" creationId="{9D24577C-E47C-C9BF-F456-BE910F2956A8}"/>
          </ac:spMkLst>
        </pc:spChg>
        <pc:spChg chg="mod">
          <ac:chgData name="Hai Nguyen Nam" userId="1aaadd0b-b128-4a4f-accc-1b1b113558a2" providerId="ADAL" clId="{2DD5C0DE-2919-4627-8700-5E06BA066FCA}" dt="2023-11-08T08:07:52.943" v="103" actId="1076"/>
          <ac:spMkLst>
            <pc:docMk/>
            <pc:sldMk cId="864942568" sldId="256"/>
            <ac:spMk id="10" creationId="{B6363AA3-9C5D-E44B-8F8D-47488D589442}"/>
          </ac:spMkLst>
        </pc:spChg>
        <pc:spChg chg="mod">
          <ac:chgData name="Hai Nguyen Nam" userId="1aaadd0b-b128-4a4f-accc-1b1b113558a2" providerId="ADAL" clId="{2DD5C0DE-2919-4627-8700-5E06BA066FCA}" dt="2023-11-08T07:41:31.182" v="99" actId="692"/>
          <ac:spMkLst>
            <pc:docMk/>
            <pc:sldMk cId="864942568" sldId="256"/>
            <ac:spMk id="11" creationId="{68C8CCB5-E7D8-F9F8-8CC8-75C8CDCE6151}"/>
          </ac:spMkLst>
        </pc:spChg>
        <pc:spChg chg="add mod ord">
          <ac:chgData name="Hai Nguyen Nam" userId="1aaadd0b-b128-4a4f-accc-1b1b113558a2" providerId="ADAL" clId="{2DD5C0DE-2919-4627-8700-5E06BA066FCA}" dt="2023-11-08T08:08:23.879" v="109" actId="1076"/>
          <ac:spMkLst>
            <pc:docMk/>
            <pc:sldMk cId="864942568" sldId="256"/>
            <ac:spMk id="12" creationId="{937A87FC-E5EE-1C5E-CB4D-6E6F03520577}"/>
          </ac:spMkLst>
        </pc:spChg>
        <pc:spChg chg="add mod">
          <ac:chgData name="Hai Nguyen Nam" userId="1aaadd0b-b128-4a4f-accc-1b1b113558a2" providerId="ADAL" clId="{2DD5C0DE-2919-4627-8700-5E06BA066FCA}" dt="2023-11-08T08:11:12.439" v="144" actId="14100"/>
          <ac:spMkLst>
            <pc:docMk/>
            <pc:sldMk cId="864942568" sldId="256"/>
            <ac:spMk id="13" creationId="{515575A3-FEFB-FA7E-5BC6-E855B1C84A73}"/>
          </ac:spMkLst>
        </pc:spChg>
        <pc:picChg chg="mod">
          <ac:chgData name="Hai Nguyen Nam" userId="1aaadd0b-b128-4a4f-accc-1b1b113558a2" providerId="ADAL" clId="{2DD5C0DE-2919-4627-8700-5E06BA066FCA}" dt="2023-11-08T07:41:10.580" v="97" actId="1076"/>
          <ac:picMkLst>
            <pc:docMk/>
            <pc:sldMk cId="864942568" sldId="256"/>
            <ac:picMk id="6" creationId="{A19BD7CF-393C-C2B1-F62C-AD9C8D03853D}"/>
          </ac:picMkLst>
        </pc:picChg>
      </pc:sldChg>
      <pc:sldChg chg="addSp delSp modSp mod">
        <pc:chgData name="Hai Nguyen Nam" userId="1aaadd0b-b128-4a4f-accc-1b1b113558a2" providerId="ADAL" clId="{2DD5C0DE-2919-4627-8700-5E06BA066FCA}" dt="2023-11-08T08:13:20.272" v="158" actId="948"/>
        <pc:sldMkLst>
          <pc:docMk/>
          <pc:sldMk cId="3119743511" sldId="257"/>
        </pc:sldMkLst>
        <pc:spChg chg="add mod">
          <ac:chgData name="Hai Nguyen Nam" userId="1aaadd0b-b128-4a4f-accc-1b1b113558a2" providerId="ADAL" clId="{2DD5C0DE-2919-4627-8700-5E06BA066FCA}" dt="2023-11-08T08:08:53.140" v="114" actId="1076"/>
          <ac:spMkLst>
            <pc:docMk/>
            <pc:sldMk cId="3119743511" sldId="257"/>
            <ac:spMk id="4" creationId="{295110E7-145F-D599-2FE8-A5CDAE9D5C68}"/>
          </ac:spMkLst>
        </pc:spChg>
        <pc:spChg chg="add del mod">
          <ac:chgData name="Hai Nguyen Nam" userId="1aaadd0b-b128-4a4f-accc-1b1b113558a2" providerId="ADAL" clId="{2DD5C0DE-2919-4627-8700-5E06BA066FCA}" dt="2023-11-08T08:09:07.980" v="116" actId="478"/>
          <ac:spMkLst>
            <pc:docMk/>
            <pc:sldMk cId="3119743511" sldId="257"/>
            <ac:spMk id="5" creationId="{985DA247-8F94-7DFE-96D0-971C11F18426}"/>
          </ac:spMkLst>
        </pc:spChg>
        <pc:spChg chg="add mod">
          <ac:chgData name="Hai Nguyen Nam" userId="1aaadd0b-b128-4a4f-accc-1b1b113558a2" providerId="ADAL" clId="{2DD5C0DE-2919-4627-8700-5E06BA066FCA}" dt="2023-11-08T08:08:49.847" v="113" actId="1076"/>
          <ac:spMkLst>
            <pc:docMk/>
            <pc:sldMk cId="3119743511" sldId="257"/>
            <ac:spMk id="6" creationId="{90C64861-26EC-E6B9-627E-BAD503BA6C99}"/>
          </ac:spMkLst>
        </pc:spChg>
        <pc:spChg chg="add mod ord">
          <ac:chgData name="Hai Nguyen Nam" userId="1aaadd0b-b128-4a4f-accc-1b1b113558a2" providerId="ADAL" clId="{2DD5C0DE-2919-4627-8700-5E06BA066FCA}" dt="2023-11-08T08:09:00.315" v="115" actId="1076"/>
          <ac:spMkLst>
            <pc:docMk/>
            <pc:sldMk cId="3119743511" sldId="257"/>
            <ac:spMk id="7" creationId="{CE92FC7A-2389-9563-9641-FDB8A8EFB9D4}"/>
          </ac:spMkLst>
        </pc:spChg>
        <pc:spChg chg="add mod">
          <ac:chgData name="Hai Nguyen Nam" userId="1aaadd0b-b128-4a4f-accc-1b1b113558a2" providerId="ADAL" clId="{2DD5C0DE-2919-4627-8700-5E06BA066FCA}" dt="2023-11-08T07:40:22.904" v="93" actId="1035"/>
          <ac:spMkLst>
            <pc:docMk/>
            <pc:sldMk cId="3119743511" sldId="257"/>
            <ac:spMk id="9" creationId="{AEB45F3E-96B2-CDA7-04ED-F9742C615503}"/>
          </ac:spMkLst>
        </pc:spChg>
        <pc:spChg chg="add mod">
          <ac:chgData name="Hai Nguyen Nam" userId="1aaadd0b-b128-4a4f-accc-1b1b113558a2" providerId="ADAL" clId="{2DD5C0DE-2919-4627-8700-5E06BA066FCA}" dt="2023-11-08T08:11:04.491" v="139" actId="1076"/>
          <ac:spMkLst>
            <pc:docMk/>
            <pc:sldMk cId="3119743511" sldId="257"/>
            <ac:spMk id="10" creationId="{939094A5-5217-CFEF-0B73-E8FA19121A23}"/>
          </ac:spMkLst>
        </pc:spChg>
        <pc:spChg chg="add mod">
          <ac:chgData name="Hai Nguyen Nam" userId="1aaadd0b-b128-4a4f-accc-1b1b113558a2" providerId="ADAL" clId="{2DD5C0DE-2919-4627-8700-5E06BA066FCA}" dt="2023-11-08T08:13:20.272" v="158" actId="948"/>
          <ac:spMkLst>
            <pc:docMk/>
            <pc:sldMk cId="3119743511" sldId="257"/>
            <ac:spMk id="12" creationId="{33DDFC59-01C7-6424-3310-78C5EF11A9DB}"/>
          </ac:spMkLst>
        </pc:spChg>
        <pc:picChg chg="add del mod">
          <ac:chgData name="Hai Nguyen Nam" userId="1aaadd0b-b128-4a4f-accc-1b1b113558a2" providerId="ADAL" clId="{2DD5C0DE-2919-4627-8700-5E06BA066FCA}" dt="2023-11-08T07:39:47.809" v="69" actId="478"/>
          <ac:picMkLst>
            <pc:docMk/>
            <pc:sldMk cId="3119743511" sldId="257"/>
            <ac:picMk id="8" creationId="{12047ABB-2A12-92B5-F6E8-F9BE5B955222}"/>
          </ac:picMkLst>
        </pc:picChg>
        <pc:picChg chg="add mod ord">
          <ac:chgData name="Hai Nguyen Nam" userId="1aaadd0b-b128-4a4f-accc-1b1b113558a2" providerId="ADAL" clId="{2DD5C0DE-2919-4627-8700-5E06BA066FCA}" dt="2023-11-08T07:40:22.904" v="93" actId="1035"/>
          <ac:picMkLst>
            <pc:docMk/>
            <pc:sldMk cId="3119743511" sldId="257"/>
            <ac:picMk id="11" creationId="{F7E48118-F80F-DB81-2802-886AA570BB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824" y="1101319"/>
            <a:ext cx="7906941" cy="2342833"/>
          </a:xfrm>
        </p:spPr>
        <p:txBody>
          <a:bodyPr anchor="b"/>
          <a:lstStyle>
            <a:lvl1pPr algn="ctr">
              <a:defRPr sz="51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824" y="3534500"/>
            <a:ext cx="7906941" cy="1624717"/>
          </a:xfrm>
        </p:spPr>
        <p:txBody>
          <a:bodyPr/>
          <a:lstStyle>
            <a:lvl1pPr marL="0" indent="0" algn="ctr">
              <a:buNone/>
              <a:defRPr sz="2075"/>
            </a:lvl1pPr>
            <a:lvl2pPr marL="395341" indent="0" algn="ctr">
              <a:buNone/>
              <a:defRPr sz="1729"/>
            </a:lvl2pPr>
            <a:lvl3pPr marL="790682" indent="0" algn="ctr">
              <a:buNone/>
              <a:defRPr sz="1556"/>
            </a:lvl3pPr>
            <a:lvl4pPr marL="1186023" indent="0" algn="ctr">
              <a:buNone/>
              <a:defRPr sz="1384"/>
            </a:lvl4pPr>
            <a:lvl5pPr marL="1581363" indent="0" algn="ctr">
              <a:buNone/>
              <a:defRPr sz="1384"/>
            </a:lvl5pPr>
            <a:lvl6pPr marL="1976704" indent="0" algn="ctr">
              <a:buNone/>
              <a:defRPr sz="1384"/>
            </a:lvl6pPr>
            <a:lvl7pPr marL="2372045" indent="0" algn="ctr">
              <a:buNone/>
              <a:defRPr sz="1384"/>
            </a:lvl7pPr>
            <a:lvl8pPr marL="2767386" indent="0" algn="ctr">
              <a:buNone/>
              <a:defRPr sz="1384"/>
            </a:lvl8pPr>
            <a:lvl9pPr marL="3162727" indent="0" algn="ctr">
              <a:buNone/>
              <a:defRPr sz="13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903C-6F50-4366-9BB1-B7FF158A94A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F08-3FDB-4358-939C-88162810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903C-6F50-4366-9BB1-B7FF158A94A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F08-3FDB-4358-939C-88162810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4539" y="358279"/>
            <a:ext cx="2273246" cy="57028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4803" y="358279"/>
            <a:ext cx="6687954" cy="5702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903C-6F50-4366-9BB1-B7FF158A94A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F08-3FDB-4358-939C-88162810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7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903C-6F50-4366-9BB1-B7FF158A94A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F08-3FDB-4358-939C-88162810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12" y="1677681"/>
            <a:ext cx="9092982" cy="2799248"/>
          </a:xfrm>
        </p:spPr>
        <p:txBody>
          <a:bodyPr anchor="b"/>
          <a:lstStyle>
            <a:lvl1pPr>
              <a:defRPr sz="51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312" y="4503411"/>
            <a:ext cx="9092982" cy="1472059"/>
          </a:xfrm>
        </p:spPr>
        <p:txBody>
          <a:bodyPr/>
          <a:lstStyle>
            <a:lvl1pPr marL="0" indent="0">
              <a:buNone/>
              <a:defRPr sz="2075">
                <a:solidFill>
                  <a:schemeClr val="tx1">
                    <a:tint val="75000"/>
                  </a:schemeClr>
                </a:solidFill>
              </a:defRPr>
            </a:lvl1pPr>
            <a:lvl2pPr marL="395341" indent="0">
              <a:buNone/>
              <a:defRPr sz="1729">
                <a:solidFill>
                  <a:schemeClr val="tx1">
                    <a:tint val="75000"/>
                  </a:schemeClr>
                </a:solidFill>
              </a:defRPr>
            </a:lvl2pPr>
            <a:lvl3pPr marL="790682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3pPr>
            <a:lvl4pPr marL="1186023" indent="0">
              <a:buNone/>
              <a:defRPr sz="1384">
                <a:solidFill>
                  <a:schemeClr val="tx1">
                    <a:tint val="75000"/>
                  </a:schemeClr>
                </a:solidFill>
              </a:defRPr>
            </a:lvl4pPr>
            <a:lvl5pPr marL="1581363" indent="0">
              <a:buNone/>
              <a:defRPr sz="1384">
                <a:solidFill>
                  <a:schemeClr val="tx1">
                    <a:tint val="75000"/>
                  </a:schemeClr>
                </a:solidFill>
              </a:defRPr>
            </a:lvl5pPr>
            <a:lvl6pPr marL="1976704" indent="0">
              <a:buNone/>
              <a:defRPr sz="1384">
                <a:solidFill>
                  <a:schemeClr val="tx1">
                    <a:tint val="75000"/>
                  </a:schemeClr>
                </a:solidFill>
              </a:defRPr>
            </a:lvl6pPr>
            <a:lvl7pPr marL="2372045" indent="0">
              <a:buNone/>
              <a:defRPr sz="1384">
                <a:solidFill>
                  <a:schemeClr val="tx1">
                    <a:tint val="75000"/>
                  </a:schemeClr>
                </a:solidFill>
              </a:defRPr>
            </a:lvl7pPr>
            <a:lvl8pPr marL="2767386" indent="0">
              <a:buNone/>
              <a:defRPr sz="1384">
                <a:solidFill>
                  <a:schemeClr val="tx1">
                    <a:tint val="75000"/>
                  </a:schemeClr>
                </a:solidFill>
              </a:defRPr>
            </a:lvl8pPr>
            <a:lvl9pPr marL="3162727" indent="0">
              <a:buNone/>
              <a:defRPr sz="13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903C-6F50-4366-9BB1-B7FF158A94A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F08-3FDB-4358-939C-88162810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6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803" y="1791395"/>
            <a:ext cx="4480600" cy="4269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185" y="1791395"/>
            <a:ext cx="4480600" cy="4269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903C-6F50-4366-9BB1-B7FF158A94A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F08-3FDB-4358-939C-88162810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3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76" y="358279"/>
            <a:ext cx="9092982" cy="1300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77" y="1649641"/>
            <a:ext cx="4460008" cy="808464"/>
          </a:xfrm>
        </p:spPr>
        <p:txBody>
          <a:bodyPr anchor="b"/>
          <a:lstStyle>
            <a:lvl1pPr marL="0" indent="0">
              <a:buNone/>
              <a:defRPr sz="2075" b="1"/>
            </a:lvl1pPr>
            <a:lvl2pPr marL="395341" indent="0">
              <a:buNone/>
              <a:defRPr sz="1729" b="1"/>
            </a:lvl2pPr>
            <a:lvl3pPr marL="790682" indent="0">
              <a:buNone/>
              <a:defRPr sz="1556" b="1"/>
            </a:lvl3pPr>
            <a:lvl4pPr marL="1186023" indent="0">
              <a:buNone/>
              <a:defRPr sz="1384" b="1"/>
            </a:lvl4pPr>
            <a:lvl5pPr marL="1581363" indent="0">
              <a:buNone/>
              <a:defRPr sz="1384" b="1"/>
            </a:lvl5pPr>
            <a:lvl6pPr marL="1976704" indent="0">
              <a:buNone/>
              <a:defRPr sz="1384" b="1"/>
            </a:lvl6pPr>
            <a:lvl7pPr marL="2372045" indent="0">
              <a:buNone/>
              <a:defRPr sz="1384" b="1"/>
            </a:lvl7pPr>
            <a:lvl8pPr marL="2767386" indent="0">
              <a:buNone/>
              <a:defRPr sz="1384" b="1"/>
            </a:lvl8pPr>
            <a:lvl9pPr marL="3162727" indent="0">
              <a:buNone/>
              <a:defRPr sz="13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177" y="2458105"/>
            <a:ext cx="4460008" cy="36155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7185" y="1649641"/>
            <a:ext cx="4481973" cy="808464"/>
          </a:xfrm>
        </p:spPr>
        <p:txBody>
          <a:bodyPr anchor="b"/>
          <a:lstStyle>
            <a:lvl1pPr marL="0" indent="0">
              <a:buNone/>
              <a:defRPr sz="2075" b="1"/>
            </a:lvl1pPr>
            <a:lvl2pPr marL="395341" indent="0">
              <a:buNone/>
              <a:defRPr sz="1729" b="1"/>
            </a:lvl2pPr>
            <a:lvl3pPr marL="790682" indent="0">
              <a:buNone/>
              <a:defRPr sz="1556" b="1"/>
            </a:lvl3pPr>
            <a:lvl4pPr marL="1186023" indent="0">
              <a:buNone/>
              <a:defRPr sz="1384" b="1"/>
            </a:lvl4pPr>
            <a:lvl5pPr marL="1581363" indent="0">
              <a:buNone/>
              <a:defRPr sz="1384" b="1"/>
            </a:lvl5pPr>
            <a:lvl6pPr marL="1976704" indent="0">
              <a:buNone/>
              <a:defRPr sz="1384" b="1"/>
            </a:lvl6pPr>
            <a:lvl7pPr marL="2372045" indent="0">
              <a:buNone/>
              <a:defRPr sz="1384" b="1"/>
            </a:lvl7pPr>
            <a:lvl8pPr marL="2767386" indent="0">
              <a:buNone/>
              <a:defRPr sz="1384" b="1"/>
            </a:lvl8pPr>
            <a:lvl9pPr marL="3162727" indent="0">
              <a:buNone/>
              <a:defRPr sz="13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7185" y="2458105"/>
            <a:ext cx="4481973" cy="36155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903C-6F50-4366-9BB1-B7FF158A94A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F08-3FDB-4358-939C-88162810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7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903C-6F50-4366-9BB1-B7FF158A94A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F08-3FDB-4358-939C-88162810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6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903C-6F50-4366-9BB1-B7FF158A94A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F08-3FDB-4358-939C-88162810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76" y="448628"/>
            <a:ext cx="3400259" cy="1570196"/>
          </a:xfrm>
        </p:spPr>
        <p:txBody>
          <a:bodyPr anchor="b"/>
          <a:lstStyle>
            <a:lvl1pPr>
              <a:defRPr sz="27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973" y="968911"/>
            <a:ext cx="5337185" cy="4782245"/>
          </a:xfrm>
        </p:spPr>
        <p:txBody>
          <a:bodyPr/>
          <a:lstStyle>
            <a:lvl1pPr>
              <a:defRPr sz="2767"/>
            </a:lvl1pPr>
            <a:lvl2pPr>
              <a:defRPr sz="2421"/>
            </a:lvl2pPr>
            <a:lvl3pPr>
              <a:defRPr sz="2075"/>
            </a:lvl3pPr>
            <a:lvl4pPr>
              <a:defRPr sz="1729"/>
            </a:lvl4pPr>
            <a:lvl5pPr>
              <a:defRPr sz="1729"/>
            </a:lvl5pPr>
            <a:lvl6pPr>
              <a:defRPr sz="1729"/>
            </a:lvl6pPr>
            <a:lvl7pPr>
              <a:defRPr sz="1729"/>
            </a:lvl7pPr>
            <a:lvl8pPr>
              <a:defRPr sz="1729"/>
            </a:lvl8pPr>
            <a:lvl9pPr>
              <a:defRPr sz="17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176" y="2018824"/>
            <a:ext cx="3400259" cy="3740121"/>
          </a:xfrm>
        </p:spPr>
        <p:txBody>
          <a:bodyPr/>
          <a:lstStyle>
            <a:lvl1pPr marL="0" indent="0">
              <a:buNone/>
              <a:defRPr sz="1384"/>
            </a:lvl1pPr>
            <a:lvl2pPr marL="395341" indent="0">
              <a:buNone/>
              <a:defRPr sz="1211"/>
            </a:lvl2pPr>
            <a:lvl3pPr marL="790682" indent="0">
              <a:buNone/>
              <a:defRPr sz="1038"/>
            </a:lvl3pPr>
            <a:lvl4pPr marL="1186023" indent="0">
              <a:buNone/>
              <a:defRPr sz="865"/>
            </a:lvl4pPr>
            <a:lvl5pPr marL="1581363" indent="0">
              <a:buNone/>
              <a:defRPr sz="865"/>
            </a:lvl5pPr>
            <a:lvl6pPr marL="1976704" indent="0">
              <a:buNone/>
              <a:defRPr sz="865"/>
            </a:lvl6pPr>
            <a:lvl7pPr marL="2372045" indent="0">
              <a:buNone/>
              <a:defRPr sz="865"/>
            </a:lvl7pPr>
            <a:lvl8pPr marL="2767386" indent="0">
              <a:buNone/>
              <a:defRPr sz="865"/>
            </a:lvl8pPr>
            <a:lvl9pPr marL="3162727" indent="0">
              <a:buNone/>
              <a:defRPr sz="8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903C-6F50-4366-9BB1-B7FF158A94A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F08-3FDB-4358-939C-88162810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76" y="448628"/>
            <a:ext cx="3400259" cy="1570196"/>
          </a:xfrm>
        </p:spPr>
        <p:txBody>
          <a:bodyPr anchor="b"/>
          <a:lstStyle>
            <a:lvl1pPr>
              <a:defRPr sz="27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1973" y="968911"/>
            <a:ext cx="5337185" cy="4782245"/>
          </a:xfrm>
        </p:spPr>
        <p:txBody>
          <a:bodyPr anchor="t"/>
          <a:lstStyle>
            <a:lvl1pPr marL="0" indent="0">
              <a:buNone/>
              <a:defRPr sz="2767"/>
            </a:lvl1pPr>
            <a:lvl2pPr marL="395341" indent="0">
              <a:buNone/>
              <a:defRPr sz="2421"/>
            </a:lvl2pPr>
            <a:lvl3pPr marL="790682" indent="0">
              <a:buNone/>
              <a:defRPr sz="2075"/>
            </a:lvl3pPr>
            <a:lvl4pPr marL="1186023" indent="0">
              <a:buNone/>
              <a:defRPr sz="1729"/>
            </a:lvl4pPr>
            <a:lvl5pPr marL="1581363" indent="0">
              <a:buNone/>
              <a:defRPr sz="1729"/>
            </a:lvl5pPr>
            <a:lvl6pPr marL="1976704" indent="0">
              <a:buNone/>
              <a:defRPr sz="1729"/>
            </a:lvl6pPr>
            <a:lvl7pPr marL="2372045" indent="0">
              <a:buNone/>
              <a:defRPr sz="1729"/>
            </a:lvl7pPr>
            <a:lvl8pPr marL="2767386" indent="0">
              <a:buNone/>
              <a:defRPr sz="1729"/>
            </a:lvl8pPr>
            <a:lvl9pPr marL="3162727" indent="0">
              <a:buNone/>
              <a:defRPr sz="17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176" y="2018824"/>
            <a:ext cx="3400259" cy="3740121"/>
          </a:xfrm>
        </p:spPr>
        <p:txBody>
          <a:bodyPr/>
          <a:lstStyle>
            <a:lvl1pPr marL="0" indent="0">
              <a:buNone/>
              <a:defRPr sz="1384"/>
            </a:lvl1pPr>
            <a:lvl2pPr marL="395341" indent="0">
              <a:buNone/>
              <a:defRPr sz="1211"/>
            </a:lvl2pPr>
            <a:lvl3pPr marL="790682" indent="0">
              <a:buNone/>
              <a:defRPr sz="1038"/>
            </a:lvl3pPr>
            <a:lvl4pPr marL="1186023" indent="0">
              <a:buNone/>
              <a:defRPr sz="865"/>
            </a:lvl4pPr>
            <a:lvl5pPr marL="1581363" indent="0">
              <a:buNone/>
              <a:defRPr sz="865"/>
            </a:lvl5pPr>
            <a:lvl6pPr marL="1976704" indent="0">
              <a:buNone/>
              <a:defRPr sz="865"/>
            </a:lvl6pPr>
            <a:lvl7pPr marL="2372045" indent="0">
              <a:buNone/>
              <a:defRPr sz="865"/>
            </a:lvl7pPr>
            <a:lvl8pPr marL="2767386" indent="0">
              <a:buNone/>
              <a:defRPr sz="865"/>
            </a:lvl8pPr>
            <a:lvl9pPr marL="3162727" indent="0">
              <a:buNone/>
              <a:defRPr sz="8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903C-6F50-4366-9BB1-B7FF158A94A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5F08-3FDB-4358-939C-88162810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5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4803" y="358279"/>
            <a:ext cx="9092982" cy="1300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803" y="1791395"/>
            <a:ext cx="9092982" cy="426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803" y="6237169"/>
            <a:ext cx="2372082" cy="358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903C-6F50-4366-9BB1-B7FF158A94A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2233" y="6237169"/>
            <a:ext cx="3558123" cy="358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5703" y="6237169"/>
            <a:ext cx="2372082" cy="358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5F08-3FDB-4358-939C-881628107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0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0682" rtl="0" eaLnBrk="1" latinLnBrk="0" hangingPunct="1">
        <a:lnSpc>
          <a:spcPct val="90000"/>
        </a:lnSpc>
        <a:spcBef>
          <a:spcPct val="0"/>
        </a:spcBef>
        <a:buNone/>
        <a:defRPr sz="3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670" indent="-197670" algn="l" defTabSz="790682" rtl="0" eaLnBrk="1" latinLnBrk="0" hangingPunct="1">
        <a:lnSpc>
          <a:spcPct val="90000"/>
        </a:lnSpc>
        <a:spcBef>
          <a:spcPts val="865"/>
        </a:spcBef>
        <a:buFont typeface="Arial" panose="020B0604020202020204" pitchFamily="34" charset="0"/>
        <a:buChar char="•"/>
        <a:defRPr sz="2421" kern="1200">
          <a:solidFill>
            <a:schemeClr val="tx1"/>
          </a:solidFill>
          <a:latin typeface="+mn-lt"/>
          <a:ea typeface="+mn-ea"/>
          <a:cs typeface="+mn-cs"/>
        </a:defRPr>
      </a:lvl1pPr>
      <a:lvl2pPr marL="593011" indent="-197670" algn="l" defTabSz="790682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2075" kern="1200">
          <a:solidFill>
            <a:schemeClr val="tx1"/>
          </a:solidFill>
          <a:latin typeface="+mn-lt"/>
          <a:ea typeface="+mn-ea"/>
          <a:cs typeface="+mn-cs"/>
        </a:defRPr>
      </a:lvl2pPr>
      <a:lvl3pPr marL="988352" indent="-197670" algn="l" defTabSz="790682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729" kern="1200">
          <a:solidFill>
            <a:schemeClr val="tx1"/>
          </a:solidFill>
          <a:latin typeface="+mn-lt"/>
          <a:ea typeface="+mn-ea"/>
          <a:cs typeface="+mn-cs"/>
        </a:defRPr>
      </a:lvl3pPr>
      <a:lvl4pPr marL="1383693" indent="-197670" algn="l" defTabSz="790682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4pPr>
      <a:lvl5pPr marL="1779034" indent="-197670" algn="l" defTabSz="790682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5pPr>
      <a:lvl6pPr marL="2174375" indent="-197670" algn="l" defTabSz="790682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6pPr>
      <a:lvl7pPr marL="2569715" indent="-197670" algn="l" defTabSz="790682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7pPr>
      <a:lvl8pPr marL="2965056" indent="-197670" algn="l" defTabSz="790682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8pPr>
      <a:lvl9pPr marL="3360397" indent="-197670" algn="l" defTabSz="790682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682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1pPr>
      <a:lvl2pPr marL="395341" algn="l" defTabSz="790682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2pPr>
      <a:lvl3pPr marL="790682" algn="l" defTabSz="790682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3pPr>
      <a:lvl4pPr marL="1186023" algn="l" defTabSz="790682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4pPr>
      <a:lvl5pPr marL="1581363" algn="l" defTabSz="790682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5pPr>
      <a:lvl6pPr marL="1976704" algn="l" defTabSz="790682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6pPr>
      <a:lvl7pPr marL="2372045" algn="l" defTabSz="790682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7pPr>
      <a:lvl8pPr marL="2767386" algn="l" defTabSz="790682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8pPr>
      <a:lvl9pPr marL="3162727" algn="l" defTabSz="790682" rtl="0" eaLnBrk="1" latinLnBrk="0" hangingPunct="1">
        <a:defRPr sz="15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9D24577C-E47C-C9BF-F456-BE910F2956A8}"/>
              </a:ext>
            </a:extLst>
          </p:cNvPr>
          <p:cNvSpPr txBox="1"/>
          <p:nvPr/>
        </p:nvSpPr>
        <p:spPr>
          <a:xfrm>
            <a:off x="5445083" y="3673483"/>
            <a:ext cx="4727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Chuyên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ngành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Quản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trị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Kinh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doanh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937A87FC-E5EE-1C5E-CB4D-6E6F03520577}"/>
              </a:ext>
            </a:extLst>
          </p:cNvPr>
          <p:cNvSpPr txBox="1"/>
          <p:nvPr/>
        </p:nvSpPr>
        <p:spPr>
          <a:xfrm>
            <a:off x="5599667" y="2904041"/>
            <a:ext cx="4418599" cy="769441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20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UTM Impact" panose="02040603050506020204" pitchFamily="18" charset="0"/>
              </a:rPr>
              <a:t>NGUYỄN VĂN A</a:t>
            </a:r>
          </a:p>
        </p:txBody>
      </p:sp>
      <p:pic>
        <p:nvPicPr>
          <p:cNvPr id="6" name="Picture 5" descr="A red and white rectangle&#10;&#10;Description automatically generated">
            <a:extLst>
              <a:ext uri="{FF2B5EF4-FFF2-40B4-BE49-F238E27FC236}">
                <a16:creationId xmlns:a16="http://schemas.microsoft.com/office/drawing/2014/main" id="{A19BD7CF-393C-C2B1-F62C-AD9C8D038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7" y="2303879"/>
            <a:ext cx="2157324" cy="28026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57232D-E9DF-2E36-A6BF-6BA6CB5271F2}"/>
              </a:ext>
            </a:extLst>
          </p:cNvPr>
          <p:cNvSpPr/>
          <p:nvPr/>
        </p:nvSpPr>
        <p:spPr>
          <a:xfrm>
            <a:off x="840113" y="2406523"/>
            <a:ext cx="1948011" cy="2597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Tỉ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ảnh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3x4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7F0A5A7-591F-CC0E-AC38-C06578A50A93}"/>
              </a:ext>
            </a:extLst>
          </p:cNvPr>
          <p:cNvSpPr txBox="1"/>
          <p:nvPr/>
        </p:nvSpPr>
        <p:spPr>
          <a:xfrm>
            <a:off x="5619627" y="2904042"/>
            <a:ext cx="4378680" cy="769441"/>
          </a:xfrm>
          <a:prstGeom prst="rect">
            <a:avLst/>
          </a:prstGeom>
          <a:noFill/>
          <a:ln>
            <a:noFill/>
          </a:ln>
          <a:effectLst>
            <a:outerShdw blurRad="127000" dist="38100" dir="1260000" sx="103000" sy="103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698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18000"/>
                    </a:prstClr>
                  </a:outerShdw>
                </a:effectLst>
                <a:latin typeface="UTM Impact" panose="02040603050506020204" pitchFamily="18" charset="0"/>
              </a:rPr>
              <a:t>NGUYỄN VĂN A</a:t>
            </a: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B6363AA3-9C5D-E44B-8F8D-47488D589442}"/>
              </a:ext>
            </a:extLst>
          </p:cNvPr>
          <p:cNvSpPr txBox="1"/>
          <p:nvPr/>
        </p:nvSpPr>
        <p:spPr>
          <a:xfrm>
            <a:off x="5075347" y="2303879"/>
            <a:ext cx="546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Chúc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mừng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tân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cử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nhân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kỹ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sư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#9Slide05 Yen Tu Regular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8CCB5-E7D8-F9F8-8CC8-75C8CDCE6151}"/>
              </a:ext>
            </a:extLst>
          </p:cNvPr>
          <p:cNvSpPr txBox="1">
            <a:spLocks/>
          </p:cNvSpPr>
          <p:nvPr/>
        </p:nvSpPr>
        <p:spPr>
          <a:xfrm>
            <a:off x="383968" y="1562232"/>
            <a:ext cx="10334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571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UTM HelvetIns" panose="02040603050506020204" pitchFamily="18" charset="0"/>
              </a:rPr>
              <a:t>LỄ BẾ GIẢNG VÀ TRAO BẰNG TỐT NGHIỆP NĂM 202</a:t>
            </a:r>
            <a:r>
              <a:rPr lang="vi-VN" sz="3200" dirty="0">
                <a:ln w="571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UTM HelvetIns" panose="02040603050506020204" pitchFamily="18" charset="0"/>
              </a:rPr>
              <a:t>4</a:t>
            </a:r>
            <a:endParaRPr lang="en-US" sz="3200" dirty="0">
              <a:ln w="57150"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UTM HelvetIns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5575A3-FEFB-FA7E-5BC6-E855B1C84A73}"/>
              </a:ext>
            </a:extLst>
          </p:cNvPr>
          <p:cNvSpPr txBox="1">
            <a:spLocks/>
          </p:cNvSpPr>
          <p:nvPr/>
        </p:nvSpPr>
        <p:spPr>
          <a:xfrm>
            <a:off x="853733" y="1562232"/>
            <a:ext cx="9395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57150">
                  <a:noFill/>
                </a:ln>
                <a:solidFill>
                  <a:srgbClr val="FF0000"/>
                </a:solidFill>
                <a:latin typeface="UTM HelvetIns" panose="02040603050506020204" pitchFamily="18" charset="0"/>
              </a:rPr>
              <a:t>LỄ BẾ GIẢNG VÀ TRAO BẰNG TỐT NGHIỆP NĂM 202</a:t>
            </a:r>
            <a:r>
              <a:rPr lang="vi-VN" sz="3200" dirty="0">
                <a:ln w="57150">
                  <a:noFill/>
                </a:ln>
                <a:solidFill>
                  <a:srgbClr val="FF0000"/>
                </a:solidFill>
                <a:latin typeface="UTM HelvetIns" panose="02040603050506020204" pitchFamily="18" charset="0"/>
              </a:rPr>
              <a:t>4</a:t>
            </a:r>
            <a:endParaRPr lang="en-US" sz="3200" dirty="0">
              <a:ln w="57150">
                <a:noFill/>
              </a:ln>
              <a:solidFill>
                <a:srgbClr val="FF0000"/>
              </a:solidFill>
              <a:latin typeface="UTM HelvetIns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71D7AD-0573-4E1A-3635-98399648B270}"/>
              </a:ext>
            </a:extLst>
          </p:cNvPr>
          <p:cNvSpPr txBox="1"/>
          <p:nvPr/>
        </p:nvSpPr>
        <p:spPr>
          <a:xfrm>
            <a:off x="2540518" y="354210"/>
            <a:ext cx="5461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A2A86"/>
                </a:solidFill>
                <a:latin typeface="UTM Avo" panose="02040603050506020204" pitchFamily="18" charset="0"/>
              </a:rPr>
              <a:t>BỘ CÔNG THƯƠNG</a:t>
            </a:r>
          </a:p>
          <a:p>
            <a:pPr algn="ctr"/>
            <a:r>
              <a:rPr lang="en-US" sz="1400" b="1" dirty="0">
                <a:solidFill>
                  <a:srgbClr val="2A2A86"/>
                </a:solidFill>
                <a:latin typeface="UTM Avo" panose="02040603050506020204" pitchFamily="18" charset="0"/>
              </a:rPr>
              <a:t>ĐẠI HỌC CÔNG NGHIỆP THÀNH PHỐ HỒ CHÍ MINH</a:t>
            </a:r>
          </a:p>
        </p:txBody>
      </p:sp>
      <p:pic>
        <p:nvPicPr>
          <p:cNvPr id="4" name="Picture 3" descr="A logo with a red flame and blue letters&#10;&#10;Description automatically generated">
            <a:extLst>
              <a:ext uri="{FF2B5EF4-FFF2-40B4-BE49-F238E27FC236}">
                <a16:creationId xmlns:a16="http://schemas.microsoft.com/office/drawing/2014/main" id="{2D165229-29EE-3E9D-0D4B-F5C4D8073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7" y="182403"/>
            <a:ext cx="1684113" cy="6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E48118-F80F-DB81-2802-886AA570B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7" y="2432031"/>
            <a:ext cx="2157324" cy="2802637"/>
          </a:xfrm>
          <a:prstGeom prst="rect">
            <a:avLst/>
          </a:prstGeom>
        </p:spPr>
      </p:pic>
      <p:sp>
        <p:nvSpPr>
          <p:cNvPr id="7" name="Hộp Văn bản 5">
            <a:extLst>
              <a:ext uri="{FF2B5EF4-FFF2-40B4-BE49-F238E27FC236}">
                <a16:creationId xmlns:a16="http://schemas.microsoft.com/office/drawing/2014/main" id="{CE92FC7A-2389-9563-9641-FDB8A8EFB9D4}"/>
              </a:ext>
            </a:extLst>
          </p:cNvPr>
          <p:cNvSpPr txBox="1"/>
          <p:nvPr/>
        </p:nvSpPr>
        <p:spPr>
          <a:xfrm>
            <a:off x="5599668" y="3010757"/>
            <a:ext cx="4418599" cy="769441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20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UTM Impact" panose="02040603050506020204" pitchFamily="18" charset="0"/>
              </a:rPr>
              <a:t>NGUYỄN VĂN A</a:t>
            </a:r>
          </a:p>
        </p:txBody>
      </p:sp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295110E7-145F-D599-2FE8-A5CDAE9D5C68}"/>
              </a:ext>
            </a:extLst>
          </p:cNvPr>
          <p:cNvSpPr txBox="1"/>
          <p:nvPr/>
        </p:nvSpPr>
        <p:spPr>
          <a:xfrm>
            <a:off x="5619627" y="3010757"/>
            <a:ext cx="4378680" cy="769441"/>
          </a:xfrm>
          <a:prstGeom prst="rect">
            <a:avLst/>
          </a:prstGeom>
          <a:noFill/>
          <a:ln>
            <a:noFill/>
          </a:ln>
          <a:effectLst>
            <a:outerShdw blurRad="127000" dist="38100" dir="1260000" sx="103000" sy="103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698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18000"/>
                    </a:prstClr>
                  </a:outerShdw>
                </a:effectLst>
                <a:latin typeface="UTM Impact" panose="02040603050506020204" pitchFamily="18" charset="0"/>
              </a:rPr>
              <a:t>NGUYỄN VĂN A</a:t>
            </a: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90C64861-26EC-E6B9-627E-BAD503BA6C99}"/>
              </a:ext>
            </a:extLst>
          </p:cNvPr>
          <p:cNvSpPr txBox="1"/>
          <p:nvPr/>
        </p:nvSpPr>
        <p:spPr>
          <a:xfrm>
            <a:off x="5075348" y="2432031"/>
            <a:ext cx="546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#9Slide05 Yen Tu Regular" panose="02040603050506020204" pitchFamily="18" charset="0"/>
              </a:rPr>
              <a:t>Chúc</a:t>
            </a:r>
            <a:r>
              <a:rPr lang="en-US" sz="2800" dirty="0">
                <a:solidFill>
                  <a:schemeClr val="bg1"/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5 Yen Tu Regular" panose="02040603050506020204" pitchFamily="18" charset="0"/>
              </a:rPr>
              <a:t>mừng</a:t>
            </a:r>
            <a:r>
              <a:rPr lang="en-US" sz="2800" dirty="0">
                <a:solidFill>
                  <a:schemeClr val="bg1"/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5 Yen Tu Regular" panose="02040603050506020204" pitchFamily="18" charset="0"/>
              </a:rPr>
              <a:t>tân</a:t>
            </a:r>
            <a:r>
              <a:rPr lang="en-US" sz="2800" dirty="0">
                <a:solidFill>
                  <a:schemeClr val="bg1"/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5 Yen Tu Regular" panose="02040603050506020204" pitchFamily="18" charset="0"/>
              </a:rPr>
              <a:t>cử</a:t>
            </a:r>
            <a:r>
              <a:rPr lang="en-US" sz="2800" dirty="0">
                <a:solidFill>
                  <a:schemeClr val="bg1"/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5 Yen Tu Regular" panose="020406030505060202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#9Slide05 Yen Tu Regular" panose="02040603050506020204" pitchFamily="18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#9Slide05 Yen Tu Regular" panose="02040603050506020204" pitchFamily="18" charset="0"/>
              </a:rPr>
              <a:t>kỹ</a:t>
            </a:r>
            <a:r>
              <a:rPr lang="en-US" sz="2800" dirty="0">
                <a:solidFill>
                  <a:schemeClr val="bg1"/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5 Yen Tu Regular" panose="02040603050506020204" pitchFamily="18" charset="0"/>
              </a:rPr>
              <a:t>sư</a:t>
            </a:r>
            <a:endParaRPr lang="en-US" sz="2800" dirty="0">
              <a:solidFill>
                <a:schemeClr val="bg1"/>
              </a:solidFill>
              <a:latin typeface="#9Slide05 Yen Tu Regular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45F3E-96B2-CDA7-04ED-F9742C615503}"/>
              </a:ext>
            </a:extLst>
          </p:cNvPr>
          <p:cNvSpPr/>
          <p:nvPr/>
        </p:nvSpPr>
        <p:spPr>
          <a:xfrm>
            <a:off x="840113" y="2536509"/>
            <a:ext cx="1948011" cy="2597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Tỉ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ảnh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3x4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9094A5-5217-CFEF-0B73-E8FA19121A23}"/>
              </a:ext>
            </a:extLst>
          </p:cNvPr>
          <p:cNvSpPr txBox="1"/>
          <p:nvPr/>
        </p:nvSpPr>
        <p:spPr>
          <a:xfrm>
            <a:off x="535444" y="1240920"/>
            <a:ext cx="9479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HelvetIns" panose="02040603050506020204" pitchFamily="18" charset="0"/>
              </a:rPr>
              <a:t>VINH DANH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UTM HelvetIns" panose="02040603050506020204" pitchFamily="18" charset="0"/>
            </a:endParaRPr>
          </a:p>
          <a:p>
            <a:pPr algn="ctr"/>
            <a:r>
              <a:rPr lang="vi-V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HelvetIns" panose="02040603050506020204" pitchFamily="18" charset="0"/>
              </a:rPr>
              <a:t>TÂN CỬ NHÂN/KỸ SƯ TỐT NGHIỆP LOẠI XUẤT SẮC/GIỎI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HelvetIns" panose="02040603050506020204" pitchFamily="18" charset="0"/>
              </a:rPr>
              <a:t> </a:t>
            </a:r>
            <a:r>
              <a:rPr lang="vi-VN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HelvetIns" panose="02040603050506020204" pitchFamily="18" charset="0"/>
              </a:rPr>
              <a:t>NĂM 2024</a:t>
            </a:r>
          </a:p>
        </p:txBody>
      </p:sp>
      <p:sp>
        <p:nvSpPr>
          <p:cNvPr id="12" name="Hộp Văn bản 6">
            <a:extLst>
              <a:ext uri="{FF2B5EF4-FFF2-40B4-BE49-F238E27FC236}">
                <a16:creationId xmlns:a16="http://schemas.microsoft.com/office/drawing/2014/main" id="{33DDFC59-01C7-6424-3310-78C5EF11A9DB}"/>
              </a:ext>
            </a:extLst>
          </p:cNvPr>
          <p:cNvSpPr txBox="1"/>
          <p:nvPr/>
        </p:nvSpPr>
        <p:spPr>
          <a:xfrm>
            <a:off x="5603383" y="3688110"/>
            <a:ext cx="4411166" cy="841256"/>
          </a:xfrm>
          <a:prstGeom prst="rect">
            <a:avLst/>
          </a:prstGeom>
          <a:noFill/>
        </p:spPr>
        <p:txBody>
          <a:bodyPr wrap="square" lIns="91440" tIns="0" rIns="91440" bIns="0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Chuyên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ngành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Quản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trị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Kinh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doanh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UTM Avo" panose="02040603050506020204" pitchFamily="18" charset="0"/>
            </a:endParaRPr>
          </a:p>
          <a:p>
            <a:pPr algn="ctr">
              <a:spcBef>
                <a:spcPts val="400"/>
              </a:spcBef>
            </a:pP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Xếp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tốt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nghiệp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XUẤT SẮC/GIỎI</a:t>
            </a:r>
          </a:p>
          <a:p>
            <a:pPr algn="ctr">
              <a:spcBef>
                <a:spcPts val="400"/>
              </a:spcBef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Thành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: (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Nếu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ABD18-9051-3515-219E-6982E340672C}"/>
              </a:ext>
            </a:extLst>
          </p:cNvPr>
          <p:cNvSpPr txBox="1"/>
          <p:nvPr/>
        </p:nvSpPr>
        <p:spPr>
          <a:xfrm>
            <a:off x="2540518" y="354210"/>
            <a:ext cx="5461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BỘ CÔNG THƯƠNG</a:t>
            </a:r>
          </a:p>
          <a:p>
            <a:pPr algn="ctr"/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ĐẠI HỌC CÔNG NGHIỆP THÀNH PHỐ HỒ CHÍ MINH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3508A151-71ED-F8F6-612B-825C2F204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4" y="182403"/>
            <a:ext cx="1715712" cy="6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4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</TotalTime>
  <Words>130</Words>
  <Application>Microsoft Office PowerPoint</Application>
  <PresentationFormat>Custom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#9Slide05 Yen Tu Regular</vt:lpstr>
      <vt:lpstr>Arial</vt:lpstr>
      <vt:lpstr>Calibri</vt:lpstr>
      <vt:lpstr>Calibri Light</vt:lpstr>
      <vt:lpstr>UTM Avo</vt:lpstr>
      <vt:lpstr>UTM HelvetIns</vt:lpstr>
      <vt:lpstr>UTM Impact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Nguyen Nam</dc:creator>
  <cp:lastModifiedBy>Hai Nguyen Nam</cp:lastModifiedBy>
  <cp:revision>4</cp:revision>
  <dcterms:created xsi:type="dcterms:W3CDTF">2023-11-08T07:14:11Z</dcterms:created>
  <dcterms:modified xsi:type="dcterms:W3CDTF">2024-08-13T07:10:27Z</dcterms:modified>
</cp:coreProperties>
</file>