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8" r:id="rId2"/>
    <p:sldId id="257" r:id="rId3"/>
  </p:sldIdLst>
  <p:sldSz cx="21888450" cy="10367963"/>
  <p:notesSz cx="6858000" cy="9144000"/>
  <p:embeddedFontLst>
    <p:embeddedFont>
      <p:font typeface="#9Slide05 Yen Tu Regular" panose="02040603050506020204" pitchFamily="18" charset="0"/>
      <p:regular r:id="rId4"/>
    </p:embeddedFont>
    <p:embeddedFont>
      <p:font typeface="UTM Avo" panose="02040603050506020204" pitchFamily="18" charset="0"/>
      <p:regular r:id="rId5"/>
      <p:bold r:id="rId6"/>
      <p:italic r:id="rId7"/>
      <p:boldItalic r:id="rId8"/>
    </p:embeddedFont>
    <p:embeddedFont>
      <p:font typeface="UTM HelvetIns" panose="02040603050506020204" pitchFamily="18" charset="0"/>
      <p:regular r:id="rId9"/>
    </p:embeddedFont>
    <p:embeddedFont>
      <p:font typeface="UTM Impact" panose="02040603050506020204" pitchFamily="18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6/11/relationships/changesInfo" Target="changesInfos/changesInfo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 Nguyen Nam" userId="1aaadd0b-b128-4a4f-accc-1b1b113558a2" providerId="ADAL" clId="{108AC3F4-6BD1-49B6-857B-0D397C4122B8}"/>
    <pc:docChg chg="undo custSel addSld delSld modSld">
      <pc:chgData name="Hai Nguyen Nam" userId="1aaadd0b-b128-4a4f-accc-1b1b113558a2" providerId="ADAL" clId="{108AC3F4-6BD1-49B6-857B-0D397C4122B8}" dt="2023-11-23T08:02:09.067" v="248" actId="207"/>
      <pc:docMkLst>
        <pc:docMk/>
      </pc:docMkLst>
      <pc:sldChg chg="modSp mod">
        <pc:chgData name="Hai Nguyen Nam" userId="1aaadd0b-b128-4a4f-accc-1b1b113558a2" providerId="ADAL" clId="{108AC3F4-6BD1-49B6-857B-0D397C4122B8}" dt="2023-11-08T08:02:44.462" v="10" actId="1076"/>
        <pc:sldMkLst>
          <pc:docMk/>
          <pc:sldMk cId="4252780053" sldId="257"/>
        </pc:sldMkLst>
        <pc:spChg chg="mod">
          <ac:chgData name="Hai Nguyen Nam" userId="1aaadd0b-b128-4a4f-accc-1b1b113558a2" providerId="ADAL" clId="{108AC3F4-6BD1-49B6-857B-0D397C4122B8}" dt="2023-11-08T08:02:44.462" v="10" actId="1076"/>
          <ac:spMkLst>
            <pc:docMk/>
            <pc:sldMk cId="4252780053" sldId="257"/>
            <ac:spMk id="8" creationId="{76E04EB5-475B-625E-B993-93D9B07446CC}"/>
          </ac:spMkLst>
        </pc:spChg>
        <pc:spChg chg="mod">
          <ac:chgData name="Hai Nguyen Nam" userId="1aaadd0b-b128-4a4f-accc-1b1b113558a2" providerId="ADAL" clId="{108AC3F4-6BD1-49B6-857B-0D397C4122B8}" dt="2023-11-08T07:58:44.087" v="8" actId="20577"/>
          <ac:spMkLst>
            <pc:docMk/>
            <pc:sldMk cId="4252780053" sldId="257"/>
            <ac:spMk id="12" creationId="{692517E0-B897-B565-DDCC-7B096B19FC75}"/>
          </ac:spMkLst>
        </pc:spChg>
      </pc:sldChg>
      <pc:sldChg chg="modSp mod">
        <pc:chgData name="Hai Nguyen Nam" userId="1aaadd0b-b128-4a4f-accc-1b1b113558a2" providerId="ADAL" clId="{108AC3F4-6BD1-49B6-857B-0D397C4122B8}" dt="2023-11-08T07:58:55.554" v="9" actId="20577"/>
        <pc:sldMkLst>
          <pc:docMk/>
          <pc:sldMk cId="2834920195" sldId="258"/>
        </pc:sldMkLst>
        <pc:spChg chg="mod">
          <ac:chgData name="Hai Nguyen Nam" userId="1aaadd0b-b128-4a4f-accc-1b1b113558a2" providerId="ADAL" clId="{108AC3F4-6BD1-49B6-857B-0D397C4122B8}" dt="2023-11-08T07:58:55.554" v="9" actId="20577"/>
          <ac:spMkLst>
            <pc:docMk/>
            <pc:sldMk cId="2834920195" sldId="258"/>
            <ac:spMk id="8" creationId="{6CB508EE-23DF-F08F-E9F4-BA931D70C710}"/>
          </ac:spMkLst>
        </pc:spChg>
      </pc:sldChg>
      <pc:sldChg chg="modSp new del mod">
        <pc:chgData name="Hai Nguyen Nam" userId="1aaadd0b-b128-4a4f-accc-1b1b113558a2" providerId="ADAL" clId="{108AC3F4-6BD1-49B6-857B-0D397C4122B8}" dt="2023-11-23T07:50:18.173" v="22" actId="680"/>
        <pc:sldMkLst>
          <pc:docMk/>
          <pc:sldMk cId="1019409726" sldId="259"/>
        </pc:sldMkLst>
        <pc:spChg chg="mod">
          <ac:chgData name="Hai Nguyen Nam" userId="1aaadd0b-b128-4a4f-accc-1b1b113558a2" providerId="ADAL" clId="{108AC3F4-6BD1-49B6-857B-0D397C4122B8}" dt="2023-11-23T07:50:17.140" v="21"/>
          <ac:spMkLst>
            <pc:docMk/>
            <pc:sldMk cId="1019409726" sldId="259"/>
            <ac:spMk id="3" creationId="{AD9DB08F-0009-5360-29EF-BF6C590C5ECE}"/>
          </ac:spMkLst>
        </pc:spChg>
      </pc:sldChg>
      <pc:sldChg chg="modSp new mod">
        <pc:chgData name="Hai Nguyen Nam" userId="1aaadd0b-b128-4a4f-accc-1b1b113558a2" providerId="ADAL" clId="{108AC3F4-6BD1-49B6-857B-0D397C4122B8}" dt="2023-11-23T08:02:09.067" v="248" actId="207"/>
        <pc:sldMkLst>
          <pc:docMk/>
          <pc:sldMk cId="3309632336" sldId="259"/>
        </pc:sldMkLst>
        <pc:spChg chg="mod">
          <ac:chgData name="Hai Nguyen Nam" userId="1aaadd0b-b128-4a4f-accc-1b1b113558a2" providerId="ADAL" clId="{108AC3F4-6BD1-49B6-857B-0D397C4122B8}" dt="2023-11-23T08:02:09.067" v="248" actId="207"/>
          <ac:spMkLst>
            <pc:docMk/>
            <pc:sldMk cId="3309632336" sldId="259"/>
            <ac:spMk id="3" creationId="{88BF2B86-90C5-C655-9636-E93C734C10C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056" y="1696795"/>
            <a:ext cx="16416338" cy="3609587"/>
          </a:xfrm>
        </p:spPr>
        <p:txBody>
          <a:bodyPr anchor="b"/>
          <a:lstStyle>
            <a:lvl1pPr algn="ctr">
              <a:defRPr sz="9071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6056" y="5445581"/>
            <a:ext cx="16416338" cy="2503190"/>
          </a:xfrm>
        </p:spPr>
        <p:txBody>
          <a:bodyPr/>
          <a:lstStyle>
            <a:lvl1pPr marL="0" indent="0" algn="ctr">
              <a:buNone/>
              <a:defRPr sz="3628"/>
            </a:lvl1pPr>
            <a:lvl2pPr marL="691195" indent="0" algn="ctr">
              <a:buNone/>
              <a:defRPr sz="3024"/>
            </a:lvl2pPr>
            <a:lvl3pPr marL="1382390" indent="0" algn="ctr">
              <a:buNone/>
              <a:defRPr sz="2721"/>
            </a:lvl3pPr>
            <a:lvl4pPr marL="2073585" indent="0" algn="ctr">
              <a:buNone/>
              <a:defRPr sz="2419"/>
            </a:lvl4pPr>
            <a:lvl5pPr marL="2764780" indent="0" algn="ctr">
              <a:buNone/>
              <a:defRPr sz="2419"/>
            </a:lvl5pPr>
            <a:lvl6pPr marL="3455975" indent="0" algn="ctr">
              <a:buNone/>
              <a:defRPr sz="2419"/>
            </a:lvl6pPr>
            <a:lvl7pPr marL="4147170" indent="0" algn="ctr">
              <a:buNone/>
              <a:defRPr sz="2419"/>
            </a:lvl7pPr>
            <a:lvl8pPr marL="4838365" indent="0" algn="ctr">
              <a:buNone/>
              <a:defRPr sz="2419"/>
            </a:lvl8pPr>
            <a:lvl9pPr marL="5529560" indent="0" algn="ctr">
              <a:buNone/>
              <a:defRPr sz="2419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6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1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63922" y="551998"/>
            <a:ext cx="4719697" cy="878636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4831" y="551998"/>
            <a:ext cx="13885485" cy="878636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1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7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431" y="2584792"/>
            <a:ext cx="18878788" cy="4312784"/>
          </a:xfrm>
        </p:spPr>
        <p:txBody>
          <a:bodyPr anchor="b"/>
          <a:lstStyle>
            <a:lvl1pPr>
              <a:defRPr sz="9071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3431" y="6938377"/>
            <a:ext cx="18878788" cy="2267991"/>
          </a:xfrm>
        </p:spPr>
        <p:txBody>
          <a:bodyPr/>
          <a:lstStyle>
            <a:lvl1pPr marL="0" indent="0">
              <a:buNone/>
              <a:defRPr sz="3628">
                <a:solidFill>
                  <a:schemeClr val="tx1">
                    <a:tint val="75000"/>
                  </a:schemeClr>
                </a:solidFill>
              </a:defRPr>
            </a:lvl1pPr>
            <a:lvl2pPr marL="691195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2pPr>
            <a:lvl3pPr marL="1382390" indent="0">
              <a:buNone/>
              <a:defRPr sz="2721">
                <a:solidFill>
                  <a:schemeClr val="tx1">
                    <a:tint val="75000"/>
                  </a:schemeClr>
                </a:solidFill>
              </a:defRPr>
            </a:lvl3pPr>
            <a:lvl4pPr marL="2073585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4pPr>
            <a:lvl5pPr marL="2764780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5pPr>
            <a:lvl6pPr marL="3455975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6pPr>
            <a:lvl7pPr marL="4147170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7pPr>
            <a:lvl8pPr marL="4838365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8pPr>
            <a:lvl9pPr marL="5529560" indent="0">
              <a:buNone/>
              <a:defRPr sz="24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831" y="2759990"/>
            <a:ext cx="9302591" cy="657837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81028" y="2759990"/>
            <a:ext cx="9302591" cy="657837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2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682" y="551999"/>
            <a:ext cx="18878788" cy="2003994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683" y="2541592"/>
            <a:ext cx="9259839" cy="1245595"/>
          </a:xfrm>
        </p:spPr>
        <p:txBody>
          <a:bodyPr anchor="b"/>
          <a:lstStyle>
            <a:lvl1pPr marL="0" indent="0">
              <a:buNone/>
              <a:defRPr sz="3628" b="1"/>
            </a:lvl1pPr>
            <a:lvl2pPr marL="691195" indent="0">
              <a:buNone/>
              <a:defRPr sz="3024" b="1"/>
            </a:lvl2pPr>
            <a:lvl3pPr marL="1382390" indent="0">
              <a:buNone/>
              <a:defRPr sz="2721" b="1"/>
            </a:lvl3pPr>
            <a:lvl4pPr marL="2073585" indent="0">
              <a:buNone/>
              <a:defRPr sz="2419" b="1"/>
            </a:lvl4pPr>
            <a:lvl5pPr marL="2764780" indent="0">
              <a:buNone/>
              <a:defRPr sz="2419" b="1"/>
            </a:lvl5pPr>
            <a:lvl6pPr marL="3455975" indent="0">
              <a:buNone/>
              <a:defRPr sz="2419" b="1"/>
            </a:lvl6pPr>
            <a:lvl7pPr marL="4147170" indent="0">
              <a:buNone/>
              <a:defRPr sz="2419" b="1"/>
            </a:lvl7pPr>
            <a:lvl8pPr marL="4838365" indent="0">
              <a:buNone/>
              <a:defRPr sz="2419" b="1"/>
            </a:lvl8pPr>
            <a:lvl9pPr marL="5529560" indent="0">
              <a:buNone/>
              <a:defRPr sz="2419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7683" y="3787186"/>
            <a:ext cx="9259839" cy="557038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081028" y="2541592"/>
            <a:ext cx="9305442" cy="1245595"/>
          </a:xfrm>
        </p:spPr>
        <p:txBody>
          <a:bodyPr anchor="b"/>
          <a:lstStyle>
            <a:lvl1pPr marL="0" indent="0">
              <a:buNone/>
              <a:defRPr sz="3628" b="1"/>
            </a:lvl1pPr>
            <a:lvl2pPr marL="691195" indent="0">
              <a:buNone/>
              <a:defRPr sz="3024" b="1"/>
            </a:lvl2pPr>
            <a:lvl3pPr marL="1382390" indent="0">
              <a:buNone/>
              <a:defRPr sz="2721" b="1"/>
            </a:lvl3pPr>
            <a:lvl4pPr marL="2073585" indent="0">
              <a:buNone/>
              <a:defRPr sz="2419" b="1"/>
            </a:lvl4pPr>
            <a:lvl5pPr marL="2764780" indent="0">
              <a:buNone/>
              <a:defRPr sz="2419" b="1"/>
            </a:lvl5pPr>
            <a:lvl6pPr marL="3455975" indent="0">
              <a:buNone/>
              <a:defRPr sz="2419" b="1"/>
            </a:lvl6pPr>
            <a:lvl7pPr marL="4147170" indent="0">
              <a:buNone/>
              <a:defRPr sz="2419" b="1"/>
            </a:lvl7pPr>
            <a:lvl8pPr marL="4838365" indent="0">
              <a:buNone/>
              <a:defRPr sz="2419" b="1"/>
            </a:lvl8pPr>
            <a:lvl9pPr marL="5529560" indent="0">
              <a:buNone/>
              <a:defRPr sz="2419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081028" y="3787186"/>
            <a:ext cx="9305442" cy="557038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5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3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683" y="691198"/>
            <a:ext cx="7059594" cy="2419191"/>
          </a:xfrm>
        </p:spPr>
        <p:txBody>
          <a:bodyPr anchor="b"/>
          <a:lstStyle>
            <a:lvl1pPr>
              <a:defRPr sz="4838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5442" y="1492795"/>
            <a:ext cx="11081028" cy="7367974"/>
          </a:xfrm>
        </p:spPr>
        <p:txBody>
          <a:bodyPr/>
          <a:lstStyle>
            <a:lvl1pPr>
              <a:defRPr sz="4838"/>
            </a:lvl1pPr>
            <a:lvl2pPr>
              <a:defRPr sz="4233"/>
            </a:lvl2pPr>
            <a:lvl3pPr>
              <a:defRPr sz="3628"/>
            </a:lvl3pPr>
            <a:lvl4pPr>
              <a:defRPr sz="3024"/>
            </a:lvl4pPr>
            <a:lvl5pPr>
              <a:defRPr sz="3024"/>
            </a:lvl5pPr>
            <a:lvl6pPr>
              <a:defRPr sz="3024"/>
            </a:lvl6pPr>
            <a:lvl7pPr>
              <a:defRPr sz="3024"/>
            </a:lvl7pPr>
            <a:lvl8pPr>
              <a:defRPr sz="3024"/>
            </a:lvl8pPr>
            <a:lvl9pPr>
              <a:defRPr sz="3024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7683" y="3110389"/>
            <a:ext cx="7059594" cy="5762380"/>
          </a:xfrm>
        </p:spPr>
        <p:txBody>
          <a:bodyPr/>
          <a:lstStyle>
            <a:lvl1pPr marL="0" indent="0">
              <a:buNone/>
              <a:defRPr sz="2419"/>
            </a:lvl1pPr>
            <a:lvl2pPr marL="691195" indent="0">
              <a:buNone/>
              <a:defRPr sz="2117"/>
            </a:lvl2pPr>
            <a:lvl3pPr marL="1382390" indent="0">
              <a:buNone/>
              <a:defRPr sz="1814"/>
            </a:lvl3pPr>
            <a:lvl4pPr marL="2073585" indent="0">
              <a:buNone/>
              <a:defRPr sz="1512"/>
            </a:lvl4pPr>
            <a:lvl5pPr marL="2764780" indent="0">
              <a:buNone/>
              <a:defRPr sz="1512"/>
            </a:lvl5pPr>
            <a:lvl6pPr marL="3455975" indent="0">
              <a:buNone/>
              <a:defRPr sz="1512"/>
            </a:lvl6pPr>
            <a:lvl7pPr marL="4147170" indent="0">
              <a:buNone/>
              <a:defRPr sz="1512"/>
            </a:lvl7pPr>
            <a:lvl8pPr marL="4838365" indent="0">
              <a:buNone/>
              <a:defRPr sz="1512"/>
            </a:lvl8pPr>
            <a:lvl9pPr marL="5529560" indent="0">
              <a:buNone/>
              <a:defRPr sz="1512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5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683" y="691198"/>
            <a:ext cx="7059594" cy="2419191"/>
          </a:xfrm>
        </p:spPr>
        <p:txBody>
          <a:bodyPr anchor="b"/>
          <a:lstStyle>
            <a:lvl1pPr>
              <a:defRPr sz="4838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05442" y="1492795"/>
            <a:ext cx="11081028" cy="7367974"/>
          </a:xfrm>
        </p:spPr>
        <p:txBody>
          <a:bodyPr anchor="t"/>
          <a:lstStyle>
            <a:lvl1pPr marL="0" indent="0">
              <a:buNone/>
              <a:defRPr sz="4838"/>
            </a:lvl1pPr>
            <a:lvl2pPr marL="691195" indent="0">
              <a:buNone/>
              <a:defRPr sz="4233"/>
            </a:lvl2pPr>
            <a:lvl3pPr marL="1382390" indent="0">
              <a:buNone/>
              <a:defRPr sz="3628"/>
            </a:lvl3pPr>
            <a:lvl4pPr marL="2073585" indent="0">
              <a:buNone/>
              <a:defRPr sz="3024"/>
            </a:lvl4pPr>
            <a:lvl5pPr marL="2764780" indent="0">
              <a:buNone/>
              <a:defRPr sz="3024"/>
            </a:lvl5pPr>
            <a:lvl6pPr marL="3455975" indent="0">
              <a:buNone/>
              <a:defRPr sz="3024"/>
            </a:lvl6pPr>
            <a:lvl7pPr marL="4147170" indent="0">
              <a:buNone/>
              <a:defRPr sz="3024"/>
            </a:lvl7pPr>
            <a:lvl8pPr marL="4838365" indent="0">
              <a:buNone/>
              <a:defRPr sz="3024"/>
            </a:lvl8pPr>
            <a:lvl9pPr marL="5529560" indent="0">
              <a:buNone/>
              <a:defRPr sz="3024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7683" y="3110389"/>
            <a:ext cx="7059594" cy="5762380"/>
          </a:xfrm>
        </p:spPr>
        <p:txBody>
          <a:bodyPr/>
          <a:lstStyle>
            <a:lvl1pPr marL="0" indent="0">
              <a:buNone/>
              <a:defRPr sz="2419"/>
            </a:lvl1pPr>
            <a:lvl2pPr marL="691195" indent="0">
              <a:buNone/>
              <a:defRPr sz="2117"/>
            </a:lvl2pPr>
            <a:lvl3pPr marL="1382390" indent="0">
              <a:buNone/>
              <a:defRPr sz="1814"/>
            </a:lvl3pPr>
            <a:lvl4pPr marL="2073585" indent="0">
              <a:buNone/>
              <a:defRPr sz="1512"/>
            </a:lvl4pPr>
            <a:lvl5pPr marL="2764780" indent="0">
              <a:buNone/>
              <a:defRPr sz="1512"/>
            </a:lvl5pPr>
            <a:lvl6pPr marL="3455975" indent="0">
              <a:buNone/>
              <a:defRPr sz="1512"/>
            </a:lvl6pPr>
            <a:lvl7pPr marL="4147170" indent="0">
              <a:buNone/>
              <a:defRPr sz="1512"/>
            </a:lvl7pPr>
            <a:lvl8pPr marL="4838365" indent="0">
              <a:buNone/>
              <a:defRPr sz="1512"/>
            </a:lvl8pPr>
            <a:lvl9pPr marL="5529560" indent="0">
              <a:buNone/>
              <a:defRPr sz="1512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8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4831" y="551999"/>
            <a:ext cx="18878788" cy="2003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4831" y="2759990"/>
            <a:ext cx="18878788" cy="6578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4831" y="9609566"/>
            <a:ext cx="4924901" cy="5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9FE3-05A9-467F-A512-8E4181F290F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50549" y="9609566"/>
            <a:ext cx="7387352" cy="5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58718" y="9609566"/>
            <a:ext cx="4924901" cy="5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11B9C-CD9C-49FE-BBDD-FA6C37288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82390" rtl="0" eaLnBrk="1" latinLnBrk="0" hangingPunct="1">
        <a:lnSpc>
          <a:spcPct val="90000"/>
        </a:lnSpc>
        <a:spcBef>
          <a:spcPct val="0"/>
        </a:spcBef>
        <a:buNone/>
        <a:defRPr sz="66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597" indent="-345597" algn="l" defTabSz="1382390" rtl="0" eaLnBrk="1" latinLnBrk="0" hangingPunct="1">
        <a:lnSpc>
          <a:spcPct val="90000"/>
        </a:lnSpc>
        <a:spcBef>
          <a:spcPts val="1512"/>
        </a:spcBef>
        <a:buFont typeface="Arial" panose="020B0604020202020204" pitchFamily="34" charset="0"/>
        <a:buChar char="•"/>
        <a:defRPr sz="4233" kern="1200">
          <a:solidFill>
            <a:schemeClr val="tx1"/>
          </a:solidFill>
          <a:latin typeface="+mn-lt"/>
          <a:ea typeface="+mn-ea"/>
          <a:cs typeface="+mn-cs"/>
        </a:defRPr>
      </a:lvl1pPr>
      <a:lvl2pPr marL="1036792" indent="-345597" algn="l" defTabSz="13823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628" kern="1200">
          <a:solidFill>
            <a:schemeClr val="tx1"/>
          </a:solidFill>
          <a:latin typeface="+mn-lt"/>
          <a:ea typeface="+mn-ea"/>
          <a:cs typeface="+mn-cs"/>
        </a:defRPr>
      </a:lvl2pPr>
      <a:lvl3pPr marL="1727987" indent="-345597" algn="l" defTabSz="13823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419182" indent="-345597" algn="l" defTabSz="13823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4pPr>
      <a:lvl5pPr marL="3110377" indent="-345597" algn="l" defTabSz="13823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5pPr>
      <a:lvl6pPr marL="3801572" indent="-345597" algn="l" defTabSz="13823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6pPr>
      <a:lvl7pPr marL="4492767" indent="-345597" algn="l" defTabSz="13823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7pPr>
      <a:lvl8pPr marL="5183962" indent="-345597" algn="l" defTabSz="13823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8pPr>
      <a:lvl9pPr marL="5875157" indent="-345597" algn="l" defTabSz="1382390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2390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1pPr>
      <a:lvl2pPr marL="691195" algn="l" defTabSz="1382390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382390" algn="l" defTabSz="1382390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3pPr>
      <a:lvl4pPr marL="2073585" algn="l" defTabSz="1382390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4pPr>
      <a:lvl5pPr marL="2764780" algn="l" defTabSz="1382390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5pPr>
      <a:lvl6pPr marL="3455975" algn="l" defTabSz="1382390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6pPr>
      <a:lvl7pPr marL="4147170" algn="l" defTabSz="1382390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7pPr>
      <a:lvl8pPr marL="4838365" algn="l" defTabSz="1382390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8pPr>
      <a:lvl9pPr marL="5529560" algn="l" defTabSz="1382390" rtl="0" eaLnBrk="1" latinLnBrk="0" hangingPunct="1">
        <a:defRPr sz="27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FDF20149-E793-20EE-5292-A81B68021BDF}"/>
              </a:ext>
            </a:extLst>
          </p:cNvPr>
          <p:cNvSpPr txBox="1"/>
          <p:nvPr/>
        </p:nvSpPr>
        <p:spPr>
          <a:xfrm>
            <a:off x="12344399" y="4680118"/>
            <a:ext cx="8610600" cy="144655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155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UTM Impact" panose="02040603050506020204" pitchFamily="18" charset="0"/>
              </a:rPr>
              <a:t>NGUYỄN VĂN A</a:t>
            </a:r>
          </a:p>
        </p:txBody>
      </p:sp>
      <p:pic>
        <p:nvPicPr>
          <p:cNvPr id="10" name="Picture 9" descr="A red and white rectangle&#10;&#10;Description automatically generated">
            <a:extLst>
              <a:ext uri="{FF2B5EF4-FFF2-40B4-BE49-F238E27FC236}">
                <a16:creationId xmlns:a16="http://schemas.microsoft.com/office/drawing/2014/main" id="{70B9910C-61FC-B0FB-9D51-975062B8F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57" y="3367454"/>
            <a:ext cx="4113900" cy="5344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4D9784-4A67-9F8F-6445-F947F1BCA08B}"/>
              </a:ext>
            </a:extLst>
          </p:cNvPr>
          <p:cNvSpPr txBox="1">
            <a:spLocks/>
          </p:cNvSpPr>
          <p:nvPr/>
        </p:nvSpPr>
        <p:spPr>
          <a:xfrm>
            <a:off x="3454457" y="1979781"/>
            <a:ext cx="1497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571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HelvetIns" panose="02040603050506020204" pitchFamily="18" charset="0"/>
              </a:rPr>
              <a:t>LỄ BẾ GIẢNG VÀ TRAO BẰNG TỐT NGHIỆP NĂM 202</a:t>
            </a:r>
            <a:r>
              <a:rPr lang="vi-VN" sz="5400" dirty="0">
                <a:ln w="57150">
                  <a:solidFill>
                    <a:schemeClr val="bg1"/>
                  </a:solidFill>
                </a:ln>
                <a:solidFill>
                  <a:srgbClr val="FF0000"/>
                </a:solidFill>
                <a:latin typeface="UTM HelvetIns" panose="02040603050506020204" pitchFamily="18" charset="0"/>
              </a:rPr>
              <a:t>4</a:t>
            </a:r>
            <a:endParaRPr lang="en-US" sz="5400" dirty="0">
              <a:ln w="57150">
                <a:solidFill>
                  <a:schemeClr val="bg1"/>
                </a:solidFill>
              </a:ln>
              <a:solidFill>
                <a:srgbClr val="FF0000"/>
              </a:solidFill>
              <a:latin typeface="UTM HelvetIns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B508EE-23DF-F08F-E9F4-BA931D70C710}"/>
              </a:ext>
            </a:extLst>
          </p:cNvPr>
          <p:cNvSpPr/>
          <p:nvPr/>
        </p:nvSpPr>
        <p:spPr>
          <a:xfrm>
            <a:off x="2674932" y="3563192"/>
            <a:ext cx="371475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Tỉ lệ ảnh 3x4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011A12E7-F570-6E9C-E5F9-A65AE75DAB0B}"/>
              </a:ext>
            </a:extLst>
          </p:cNvPr>
          <p:cNvSpPr txBox="1"/>
          <p:nvPr/>
        </p:nvSpPr>
        <p:spPr>
          <a:xfrm>
            <a:off x="12344399" y="4680118"/>
            <a:ext cx="8610600" cy="1446550"/>
          </a:xfrm>
          <a:prstGeom prst="rect">
            <a:avLst/>
          </a:prstGeom>
          <a:noFill/>
          <a:ln>
            <a:noFill/>
          </a:ln>
          <a:effectLst>
            <a:outerShdw blurRad="127000" dist="38100" dir="1260000" sx="103000" sy="103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698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18000"/>
                    </a:prstClr>
                  </a:outerShdw>
                </a:effectLst>
                <a:latin typeface="UTM Impact" panose="02040603050506020204" pitchFamily="18" charset="0"/>
              </a:rPr>
              <a:t>NGUYỄN VĂN A</a:t>
            </a:r>
          </a:p>
        </p:txBody>
      </p:sp>
      <p:sp>
        <p:nvSpPr>
          <p:cNvPr id="14" name="Hộp Văn bản 6">
            <a:extLst>
              <a:ext uri="{FF2B5EF4-FFF2-40B4-BE49-F238E27FC236}">
                <a16:creationId xmlns:a16="http://schemas.microsoft.com/office/drawing/2014/main" id="{B7E500F2-A15F-2C1D-532C-8A702C1C526A}"/>
              </a:ext>
            </a:extLst>
          </p:cNvPr>
          <p:cNvSpPr txBox="1"/>
          <p:nvPr/>
        </p:nvSpPr>
        <p:spPr>
          <a:xfrm>
            <a:off x="11449049" y="6039692"/>
            <a:ext cx="1040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Chuyên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ngành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Quản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trị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Kinh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doanh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Hộp Văn bản 4">
            <a:extLst>
              <a:ext uri="{FF2B5EF4-FFF2-40B4-BE49-F238E27FC236}">
                <a16:creationId xmlns:a16="http://schemas.microsoft.com/office/drawing/2014/main" id="{1FB002B4-7981-CECD-5BDC-A3062DEDC36F}"/>
              </a:ext>
            </a:extLst>
          </p:cNvPr>
          <p:cNvSpPr txBox="1"/>
          <p:nvPr/>
        </p:nvSpPr>
        <p:spPr>
          <a:xfrm>
            <a:off x="11182349" y="3367454"/>
            <a:ext cx="1093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Chúc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mừng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tân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cử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nhân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/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kỹ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#9Slide05 Yen Tu Regular" panose="02040603050506020204" pitchFamily="18" charset="0"/>
              </a:rPr>
              <a:t>sư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#9Slide05 Yen Tu Regular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548E86-01AB-0BF8-F79F-68B705E8ED62}"/>
              </a:ext>
            </a:extLst>
          </p:cNvPr>
          <p:cNvSpPr txBox="1">
            <a:spLocks/>
          </p:cNvSpPr>
          <p:nvPr/>
        </p:nvSpPr>
        <p:spPr>
          <a:xfrm>
            <a:off x="3454457" y="1971683"/>
            <a:ext cx="14979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57150">
                  <a:noFill/>
                </a:ln>
                <a:solidFill>
                  <a:srgbClr val="FF0000"/>
                </a:solidFill>
                <a:latin typeface="UTM HelvetIns" panose="02040603050506020204" pitchFamily="18" charset="0"/>
              </a:rPr>
              <a:t>LỄ BẾ GIẢNG VÀ TRAO BẰNG TỐT NGHIỆP NĂM 202</a:t>
            </a:r>
            <a:r>
              <a:rPr lang="vi-VN" sz="5400" dirty="0">
                <a:ln w="57150">
                  <a:noFill/>
                </a:ln>
                <a:solidFill>
                  <a:srgbClr val="FF0000"/>
                </a:solidFill>
                <a:latin typeface="UTM HelvetIns" panose="02040603050506020204" pitchFamily="18" charset="0"/>
              </a:rPr>
              <a:t>4</a:t>
            </a:r>
            <a:endParaRPr lang="en-US" sz="5400" dirty="0">
              <a:ln w="57150">
                <a:noFill/>
              </a:ln>
              <a:solidFill>
                <a:srgbClr val="FF0000"/>
              </a:solidFill>
              <a:latin typeface="UTM HelvetIns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EA3577-1E77-F925-EB95-563CA6812B8D}"/>
              </a:ext>
            </a:extLst>
          </p:cNvPr>
          <p:cNvSpPr txBox="1"/>
          <p:nvPr/>
        </p:nvSpPr>
        <p:spPr>
          <a:xfrm>
            <a:off x="5507937" y="576415"/>
            <a:ext cx="1087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A2A86"/>
                </a:solidFill>
                <a:latin typeface="UTM Avo" panose="02040603050506020204" pitchFamily="18" charset="0"/>
              </a:rPr>
              <a:t>BỘ CÔNG THƯƠNG</a:t>
            </a:r>
          </a:p>
          <a:p>
            <a:pPr algn="ctr"/>
            <a:r>
              <a:rPr lang="en-US" sz="2400" b="1" dirty="0">
                <a:solidFill>
                  <a:srgbClr val="2A2A86"/>
                </a:solidFill>
                <a:latin typeface="UTM Avo" panose="02040603050506020204" pitchFamily="18" charset="0"/>
              </a:rPr>
              <a:t>ĐẠI HỌC CÔNG NGHIỆP THÀNH PHỐ HỒ CHÍ MINH</a:t>
            </a:r>
          </a:p>
        </p:txBody>
      </p:sp>
      <p:pic>
        <p:nvPicPr>
          <p:cNvPr id="3" name="Picture 2" descr="A logo with a red flame and blue letters&#10;&#10;Description automatically generated">
            <a:extLst>
              <a:ext uri="{FF2B5EF4-FFF2-40B4-BE49-F238E27FC236}">
                <a16:creationId xmlns:a16="http://schemas.microsoft.com/office/drawing/2014/main" id="{62B12641-B521-18D8-C75B-D14989BD8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49" y="397178"/>
            <a:ext cx="2493818" cy="10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2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6D8F11A-6DC8-EC27-FE24-3D985F023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49" y="366792"/>
            <a:ext cx="2493820" cy="101023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9FA689F-D6AC-F78B-DA11-620254D8FADA}"/>
              </a:ext>
            </a:extLst>
          </p:cNvPr>
          <p:cNvSpPr txBox="1"/>
          <p:nvPr/>
        </p:nvSpPr>
        <p:spPr>
          <a:xfrm>
            <a:off x="11372849" y="3367454"/>
            <a:ext cx="10934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Chúc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mừng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tân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cử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nhân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/</a:t>
            </a:r>
            <a:r>
              <a:rPr lang="en-US" sz="6000" dirty="0" err="1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kỹ</a:t>
            </a:r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 </a:t>
            </a:r>
            <a:r>
              <a:rPr lang="en-US" sz="6000" dirty="0" err="1">
                <a:solidFill>
                  <a:schemeClr val="bg1">
                    <a:lumMod val="95000"/>
                  </a:schemeClr>
                </a:solidFill>
                <a:latin typeface="#9Slide05 Yen Tu Regular" panose="02040603050506020204" pitchFamily="18" charset="0"/>
              </a:rPr>
              <a:t>sư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#9Slide05 Yen Tu Regular" panose="020406030505060202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6E65A8B-804F-D110-FC29-C4717648F220}"/>
              </a:ext>
            </a:extLst>
          </p:cNvPr>
          <p:cNvSpPr txBox="1"/>
          <p:nvPr/>
        </p:nvSpPr>
        <p:spPr>
          <a:xfrm>
            <a:off x="12592050" y="4679276"/>
            <a:ext cx="8610600" cy="144655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155575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UTM Impact" panose="02040603050506020204" pitchFamily="18" charset="0"/>
              </a:rPr>
              <a:t>NGUYỄN VĂN A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7A6EAA8-7641-6E3B-8A69-0A8987C66061}"/>
              </a:ext>
            </a:extLst>
          </p:cNvPr>
          <p:cNvSpPr txBox="1"/>
          <p:nvPr/>
        </p:nvSpPr>
        <p:spPr>
          <a:xfrm>
            <a:off x="11639549" y="6039692"/>
            <a:ext cx="10401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Chuyên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ngành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Quản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trị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Kinh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doanh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Xếp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loại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tốt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nghiệp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XUẤT SẮC/GIỎI</a:t>
            </a:r>
          </a:p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Thành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: (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Nếu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6E04EB5-475B-625E-B993-93D9B07446CC}"/>
              </a:ext>
            </a:extLst>
          </p:cNvPr>
          <p:cNvSpPr txBox="1"/>
          <p:nvPr/>
        </p:nvSpPr>
        <p:spPr>
          <a:xfrm>
            <a:off x="12592050" y="4679276"/>
            <a:ext cx="8610600" cy="1446550"/>
          </a:xfrm>
          <a:prstGeom prst="rect">
            <a:avLst/>
          </a:prstGeom>
          <a:noFill/>
          <a:ln>
            <a:noFill/>
          </a:ln>
          <a:effectLst>
            <a:outerShdw blurRad="127000" dist="38100" dir="1260000" sx="103000" sy="1030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6985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18000"/>
                    </a:prstClr>
                  </a:outerShdw>
                </a:effectLst>
                <a:latin typeface="UTM Impact" panose="02040603050506020204" pitchFamily="18" charset="0"/>
              </a:rPr>
              <a:t>NGUYỄN VĂN 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DAB749-5140-A8DB-6592-C04690B0A54C}"/>
              </a:ext>
            </a:extLst>
          </p:cNvPr>
          <p:cNvSpPr txBox="1"/>
          <p:nvPr/>
        </p:nvSpPr>
        <p:spPr>
          <a:xfrm>
            <a:off x="1708178" y="1580802"/>
            <a:ext cx="18472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HelvetIns" panose="02040603050506020204" pitchFamily="18" charset="0"/>
              </a:rPr>
              <a:t>VINH DANH</a:t>
            </a:r>
          </a:p>
          <a:p>
            <a:pPr algn="ctr"/>
            <a:r>
              <a:rPr lang="vi-V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HelvetIns" panose="02040603050506020204" pitchFamily="18" charset="0"/>
              </a:rPr>
              <a:t>TÂN CỬ NHÂN/KỸ SƯ TỐT NGHIỆP LOẠI XUẤT SẮC/GIỎI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HelvetIns" panose="02040603050506020204" pitchFamily="18" charset="0"/>
              </a:rPr>
              <a:t> </a:t>
            </a:r>
            <a:r>
              <a:rPr lang="vi-VN" sz="5400" dirty="0">
                <a:solidFill>
                  <a:schemeClr val="accent4">
                    <a:lumMod val="60000"/>
                    <a:lumOff val="40000"/>
                  </a:schemeClr>
                </a:solidFill>
                <a:latin typeface="UTM HelvetIns" panose="02040603050506020204" pitchFamily="18" charset="0"/>
              </a:rPr>
              <a:t>NĂM 2024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C90FAC-1C7B-14CD-4609-08FA72F79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57" y="3538904"/>
            <a:ext cx="4113900" cy="53444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04F623-D0DE-2A22-1306-1E00F2036442}"/>
              </a:ext>
            </a:extLst>
          </p:cNvPr>
          <p:cNvSpPr/>
          <p:nvPr/>
        </p:nvSpPr>
        <p:spPr>
          <a:xfrm>
            <a:off x="2674932" y="3734642"/>
            <a:ext cx="3714750" cy="495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</a:rPr>
              <a:t>Tỉ lệ ảnh 3x4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059CB-F1D3-9C94-4E9F-C49A70BD876A}"/>
              </a:ext>
            </a:extLst>
          </p:cNvPr>
          <p:cNvSpPr txBox="1"/>
          <p:nvPr/>
        </p:nvSpPr>
        <p:spPr>
          <a:xfrm>
            <a:off x="5507937" y="576415"/>
            <a:ext cx="1087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BỘ CÔNG THƯƠNG</a:t>
            </a:r>
          </a:p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UTM Avo" panose="02040603050506020204" pitchFamily="18" charset="0"/>
              </a:rPr>
              <a:t>ĐẠI HỌC CÔNG NGHIỆP THÀNH PHỐ HỒ CHÍ MINH</a:t>
            </a:r>
          </a:p>
        </p:txBody>
      </p:sp>
    </p:spTree>
    <p:extLst>
      <p:ext uri="{BB962C8B-B14F-4D97-AF65-F5344CB8AC3E}">
        <p14:creationId xmlns:p14="http://schemas.microsoft.com/office/powerpoint/2010/main" val="4252780053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Chủ đề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ủ đề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ủ đề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130</Words>
  <Application>Microsoft Office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Times New Roman</vt:lpstr>
      <vt:lpstr>Calibri Light</vt:lpstr>
      <vt:lpstr>UTM HelvetIns</vt:lpstr>
      <vt:lpstr>UTM Impact</vt:lpstr>
      <vt:lpstr>Calibri</vt:lpstr>
      <vt:lpstr>Arial</vt:lpstr>
      <vt:lpstr>#9Slide05 Yen Tu Regular</vt:lpstr>
      <vt:lpstr>UTM Avo</vt:lpstr>
      <vt:lpstr>Chủ đề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nguyennamhai</dc:creator>
  <cp:lastModifiedBy>Hai Nguyen Nam</cp:lastModifiedBy>
  <cp:revision>7</cp:revision>
  <dcterms:created xsi:type="dcterms:W3CDTF">2022-12-30T05:54:58Z</dcterms:created>
  <dcterms:modified xsi:type="dcterms:W3CDTF">2024-08-13T07:10:48Z</dcterms:modified>
</cp:coreProperties>
</file>